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7"/>
  </p:sldMasterIdLst>
  <p:notesMasterIdLst>
    <p:notesMasterId r:id="rId20"/>
  </p:notesMasterIdLst>
  <p:sldIdLst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77" d="100"/>
          <a:sy n="77" d="100"/>
        </p:scale>
        <p:origin x="414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46B5A1-E77B-40CF-9812-DC67AB370583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ECF748-7C88-4D00-9CF9-E09AFE41A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20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CF748-7C88-4D00-9CF9-E09AFE41A6D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68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PowerPoint_Template_page_2012.png">
            <a:extLst>
              <a:ext uri="{FF2B5EF4-FFF2-40B4-BE49-F238E27FC236}">
                <a16:creationId xmlns:a16="http://schemas.microsoft.com/office/drawing/2014/main" id="{7444D45A-0BCC-F14E-81C8-CCA7A479EA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5" descr="Cover_energy__gradient.png">
            <a:extLst>
              <a:ext uri="{FF2B5EF4-FFF2-40B4-BE49-F238E27FC236}">
                <a16:creationId xmlns:a16="http://schemas.microsoft.com/office/drawing/2014/main" id="{E72F7D5F-39DA-0E4A-9518-3BB472463E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6463"/>
            <a:ext cx="9144000" cy="551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 descr="ASI.png">
            <a:extLst>
              <a:ext uri="{FF2B5EF4-FFF2-40B4-BE49-F238E27FC236}">
                <a16:creationId xmlns:a16="http://schemas.microsoft.com/office/drawing/2014/main" id="{2704D0D1-B8CB-EC4E-AC02-C2E2AAF5B8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6464300"/>
            <a:ext cx="19097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4">
            <a:extLst>
              <a:ext uri="{FF2B5EF4-FFF2-40B4-BE49-F238E27FC236}">
                <a16:creationId xmlns:a16="http://schemas.microsoft.com/office/drawing/2014/main" id="{82FF37A4-E878-734F-AE26-1FE0BE9AEE4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92425" y="6532563"/>
            <a:ext cx="33591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rgbClr val="FFFFFF"/>
                </a:solidFill>
                <a:latin typeface="Century Gothic" charset="0"/>
                <a:cs typeface="Century Gothic" charset="0"/>
              </a:rPr>
              <a:t>Aeronautical Systems Proprietary Information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0407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/>
            </a:lvl1pPr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-8355" y="217256"/>
            <a:ext cx="9144000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567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400">
                <a:solidFill>
                  <a:schemeClr val="tx1"/>
                </a:solidFill>
              </a:defRPr>
            </a:lvl1pPr>
            <a:lvl2pPr marL="800100" indent="-342900">
              <a:buFont typeface="Lucida Grande"/>
              <a:buChar char="−"/>
              <a:defRPr sz="2200">
                <a:solidFill>
                  <a:srgbClr val="000000"/>
                </a:solidFill>
              </a:defRPr>
            </a:lvl2pPr>
            <a:lvl3pPr marL="1371600" indent="-457200">
              <a:buFont typeface="Arial"/>
              <a:buChar char="•"/>
              <a:defRPr sz="20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09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400"/>
            </a:lvl1pPr>
            <a:lvl2pPr>
              <a:defRPr sz="2200"/>
            </a:lvl2pPr>
            <a:lvl3pPr>
              <a:defRPr sz="20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400"/>
            </a:lvl1pPr>
            <a:lvl2pPr>
              <a:defRPr sz="2400"/>
            </a:lvl2pPr>
            <a:lvl3pPr marL="1257300" indent="-342900">
              <a:buFont typeface="Arial"/>
              <a:buChar char="•"/>
              <a:defRPr lang="en-US" dirty="0" smtClean="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tx2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-8355" y="217256"/>
            <a:ext cx="9144000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956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None/>
              <a:tabLst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400"/>
            </a:lvl1pPr>
            <a:lvl2pPr>
              <a:defRPr sz="2000"/>
            </a:lvl2pPr>
            <a:lvl3pP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Font typeface="Arial"/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400"/>
            </a:lvl1pPr>
            <a:lvl2pPr>
              <a:defRPr sz="2000"/>
            </a:lvl2pPr>
            <a:lvl3pPr>
              <a:defRPr sz="1800"/>
            </a:lvl3pPr>
            <a:lvl4pPr>
              <a:buClr>
                <a:schemeClr val="tx2"/>
              </a:buClr>
              <a:defRPr sz="1600"/>
            </a:lvl4pPr>
            <a:lvl5pPr>
              <a:buClr>
                <a:schemeClr val="tx2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-8355" y="217256"/>
            <a:ext cx="9144000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69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-8355" y="217256"/>
            <a:ext cx="9144000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48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-8355" y="217256"/>
            <a:ext cx="9144000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56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400" b="1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2"/>
              </a:buClr>
              <a:buSzTx/>
              <a:buFont typeface="Arial"/>
              <a:buChar char="•"/>
              <a:tabLst/>
              <a:defRPr sz="2400"/>
            </a:lvl1pPr>
            <a:lvl2pPr>
              <a:defRPr sz="2200"/>
            </a:lvl2pPr>
            <a:lvl3pPr>
              <a:defRPr sz="20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368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283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title" idx="4294967295"/>
          </p:nvPr>
        </p:nvSpPr>
        <p:spPr>
          <a:xfrm>
            <a:off x="-8355" y="217256"/>
            <a:ext cx="9144000" cy="492991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769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4pPr>
              <a:buClr>
                <a:schemeClr val="tx2"/>
              </a:buClr>
              <a:defRPr/>
            </a:lvl4pPr>
            <a:lvl5pPr>
              <a:buClr>
                <a:schemeClr val="tx2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452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PowerPoint_Template_page_2012.png">
            <a:extLst>
              <a:ext uri="{FF2B5EF4-FFF2-40B4-BE49-F238E27FC236}">
                <a16:creationId xmlns:a16="http://schemas.microsoft.com/office/drawing/2014/main" id="{ACB0A96A-588D-2849-A2E8-934AEC163FE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8296743C-9C8D-254B-9A4B-A5154DE8A5A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3B2D5448-1495-AB45-AE4B-756BB5CE1F5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Century gothic 24 bold</a:t>
            </a:r>
          </a:p>
          <a:p>
            <a:pPr lvl="0"/>
            <a:r>
              <a:rPr lang="en-US" altLang="en-US"/>
              <a:t>Century gothic 24 bold</a:t>
            </a:r>
          </a:p>
          <a:p>
            <a:pPr lvl="1"/>
            <a:r>
              <a:rPr lang="en-US" altLang="en-US"/>
              <a:t>Century gothic 22</a:t>
            </a:r>
          </a:p>
          <a:p>
            <a:pPr lvl="1"/>
            <a:r>
              <a:rPr lang="en-US" altLang="en-US"/>
              <a:t>Century gothic 22</a:t>
            </a:r>
          </a:p>
          <a:p>
            <a:pPr lvl="2"/>
            <a:r>
              <a:rPr lang="en-US" altLang="en-US"/>
              <a:t>Century gothic 20</a:t>
            </a:r>
          </a:p>
          <a:p>
            <a:pPr lvl="2"/>
            <a:r>
              <a:rPr lang="en-US" altLang="en-US"/>
              <a:t>Century gothic 20</a:t>
            </a:r>
          </a:p>
          <a:p>
            <a:pPr lvl="0"/>
            <a:r>
              <a:rPr lang="en-US" altLang="en-US"/>
              <a:t>Century gothic 24 bold</a:t>
            </a:r>
          </a:p>
          <a:p>
            <a:pPr lvl="0"/>
            <a:endParaRPr lang="en-US" altLang="en-US"/>
          </a:p>
          <a:p>
            <a:pPr lvl="0"/>
            <a:endParaRPr lang="en-US" altLang="en-US"/>
          </a:p>
          <a:p>
            <a:pPr lvl="2"/>
            <a:endParaRPr lang="en-US" altLang="en-US"/>
          </a:p>
          <a:p>
            <a:pPr lvl="0"/>
            <a:endParaRPr lang="en-US" altLang="en-US"/>
          </a:p>
        </p:txBody>
      </p:sp>
      <p:sp>
        <p:nvSpPr>
          <p:cNvPr id="1029" name="Rectangle 13">
            <a:extLst>
              <a:ext uri="{FF2B5EF4-FFF2-40B4-BE49-F238E27FC236}">
                <a16:creationId xmlns:a16="http://schemas.microsoft.com/office/drawing/2014/main" id="{BE507DFA-75F7-CD46-A1D7-A9DDC14DDB6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84938"/>
            <a:ext cx="8382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 sz="1400" b="1"/>
          </a:p>
        </p:txBody>
      </p:sp>
      <p:sp>
        <p:nvSpPr>
          <p:cNvPr id="19" name="Text Box 14">
            <a:extLst>
              <a:ext uri="{FF2B5EF4-FFF2-40B4-BE49-F238E27FC236}">
                <a16:creationId xmlns:a16="http://schemas.microsoft.com/office/drawing/2014/main" id="{2E4C5BC7-A59E-E548-9B42-4591DB45BB2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892425" y="6532563"/>
            <a:ext cx="33591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rgbClr val="FFFFFF"/>
                </a:solidFill>
                <a:latin typeface="Century Gothic" charset="0"/>
                <a:cs typeface="Century Gothic" charset="0"/>
              </a:rPr>
              <a:t>Aeronautical Systems Proprietary Information</a:t>
            </a:r>
          </a:p>
        </p:txBody>
      </p:sp>
      <p:sp>
        <p:nvSpPr>
          <p:cNvPr id="1031" name="Rectangle 13">
            <a:extLst>
              <a:ext uri="{FF2B5EF4-FFF2-40B4-BE49-F238E27FC236}">
                <a16:creationId xmlns:a16="http://schemas.microsoft.com/office/drawing/2014/main" id="{8C587031-7674-6F46-AB7C-8862F13D14E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484938"/>
            <a:ext cx="838200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entury Gothic" panose="020B0502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fld id="{5535D2EE-CA1A-984D-9D84-BA98C8BBF359}" type="slidenum">
              <a:rPr lang="en-US" altLang="en-US" sz="1200" b="1">
                <a:solidFill>
                  <a:schemeClr val="bg1"/>
                </a:solidFill>
              </a:rPr>
              <a:pPr algn="ctr" eaLnBrk="1" hangingPunct="1"/>
              <a:t>‹#›</a:t>
            </a:fld>
            <a:endParaRPr lang="en-US" altLang="en-US" sz="1400" b="1"/>
          </a:p>
        </p:txBody>
      </p:sp>
      <p:pic>
        <p:nvPicPr>
          <p:cNvPr id="1032" name="Picture 12" descr="ASI.png">
            <a:extLst>
              <a:ext uri="{FF2B5EF4-FFF2-40B4-BE49-F238E27FC236}">
                <a16:creationId xmlns:a16="http://schemas.microsoft.com/office/drawing/2014/main" id="{96079B2F-034A-4846-88EE-25F3FC7159F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6464300"/>
            <a:ext cx="1909762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93538" r:id="rId1"/>
    <p:sldLayoutId id="2147493528" r:id="rId2"/>
    <p:sldLayoutId id="2147493529" r:id="rId3"/>
    <p:sldLayoutId id="2147493530" r:id="rId4"/>
    <p:sldLayoutId id="2147493531" r:id="rId5"/>
    <p:sldLayoutId id="2147493532" r:id="rId6"/>
    <p:sldLayoutId id="2147493533" r:id="rId7"/>
    <p:sldLayoutId id="2147493534" r:id="rId8"/>
    <p:sldLayoutId id="2147493535" r:id="rId9"/>
    <p:sldLayoutId id="2147493536" r:id="rId10"/>
    <p:sldLayoutId id="2147493537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FFFFFF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Century Gothic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257300" indent="-342900" algn="l" defTabSz="457200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5" name="Picture 4" descr="A jet flying in the sky&#10;&#10;Description automatically generated with low confidence">
            <a:extLst>
              <a:ext uri="{FF2B5EF4-FFF2-40B4-BE49-F238E27FC236}">
                <a16:creationId xmlns:a16="http://schemas.microsoft.com/office/drawing/2014/main" id="{1EA33BC3-91AE-49A1-96E8-CAFCE7228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BB3E35BB-E154-467C-8F4A-ECA5052B4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38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5" name="Picture 4" descr="A picture containing text, plane, sky, outdoor&#10;&#10;Description automatically generated">
            <a:extLst>
              <a:ext uri="{FF2B5EF4-FFF2-40B4-BE49-F238E27FC236}">
                <a16:creationId xmlns:a16="http://schemas.microsoft.com/office/drawing/2014/main" id="{B560EFC9-1B66-4416-9916-288DB74F6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20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B875D22-DEDB-4041-BF61-4148A54B4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052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5" name="Picture 4" descr="A jet flying in the air&#10;&#10;Description automatically generated with low confidence">
            <a:extLst>
              <a:ext uri="{FF2B5EF4-FFF2-40B4-BE49-F238E27FC236}">
                <a16:creationId xmlns:a16="http://schemas.microsoft.com/office/drawing/2014/main" id="{FAF09DC4-0B7E-4E2E-974C-B2050E6F2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300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C99F5B3-E0F4-4A3D-B939-2423699A1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90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5" name="Picture 4" descr="A jet flying in the sky&#10;&#10;Description automatically generated with low confidence">
            <a:extLst>
              <a:ext uri="{FF2B5EF4-FFF2-40B4-BE49-F238E27FC236}">
                <a16:creationId xmlns:a16="http://schemas.microsoft.com/office/drawing/2014/main" id="{4BD95A03-0B90-4224-BD05-C26A81A3D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040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ABE354FC-E7A3-B643-9342-8FC56D4BCD6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3FF1DFE-0B27-4F13-A174-F4170E6D5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28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5D889-F657-0352-0CE8-31B44D570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C4364D1B-ED38-7629-712C-9D67B7B7B4D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CD4DA1-E5EB-6841-4708-CEA1C9374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296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0FFA2-B738-81B8-0320-BFE34A539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120D41B3-5D62-6172-A5A0-0F89BF01DE6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1331FE-73F3-2446-B4B0-C942850D7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512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612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BD1C5-76FE-A802-38CE-5C8100072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1E4EF290-A9B0-04BE-656A-45E894B4F28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5126C7-CEE2-39AC-BB06-A187CFAE8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85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151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3E7F2-8B91-2332-BE4E-4A6F9DCBB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108532AC-B74D-7DE6-6CC0-D6659870CDD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Headline Century gothic 24 bold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45BC61-8140-131F-5D32-C8789AD04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92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92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item1.xml><?xml version="1.0" encoding="utf-8"?>
<LongProperties xmlns="http://schemas.microsoft.com/office/2006/metadata/longProperties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0f8ad0e-3adf-474a-b561-af233bba80c3">AKMERYJJMZ6U-306745176-1000</_dlc_DocId>
    <_dlc_DocIdUrl xmlns="50f8ad0e-3adf-474a-b561-af233bba80c3">
      <Url>https://in.ga.com/pubs/_layouts/15/DocIdRedir.aspx?ID=AKMERYJJMZ6U-306745176-1000</Url>
      <Description>AKMERYJJMZ6U-306745176-1000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835ACDB89BA740AD2579D91739102A" ma:contentTypeVersion="3" ma:contentTypeDescription="Create a new document." ma:contentTypeScope="" ma:versionID="28d9bc545b330a2d6f292b0971a63c0c">
  <xsd:schema xmlns:xsd="http://www.w3.org/2001/XMLSchema" xmlns:xs="http://www.w3.org/2001/XMLSchema" xmlns:p="http://schemas.microsoft.com/office/2006/metadata/properties" xmlns:ns2="50f8ad0e-3adf-474a-b561-af233bba80c3" targetNamespace="http://schemas.microsoft.com/office/2006/metadata/properties" ma:root="true" ma:fieldsID="a508ad5020b8e67907070bb584ea577f" ns2:_="">
    <xsd:import namespace="50f8ad0e-3adf-474a-b561-af233bba80c3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f8ad0e-3adf-474a-b561-af233bba80c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?mso-contentType ?>
<SharedContentType xmlns="Microsoft.SharePoint.Taxonomy.ContentTypeSync" SourceId="42ec5636-9c18-4867-b098-827909179de7" ContentTypeId="0x0101" PreviousValue="false"/>
</file>

<file path=customXml/itemProps1.xml><?xml version="1.0" encoding="utf-8"?>
<ds:datastoreItem xmlns:ds="http://schemas.openxmlformats.org/officeDocument/2006/customXml" ds:itemID="{98AB1895-520B-4C8F-A7A0-22BB7509EBEA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4B715895-87D2-43C3-978A-5EC8182BA436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50f8ad0e-3adf-474a-b561-af233bba80c3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84A669D-432E-4639-93D9-EF6A9FC7D07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A3C21DF-CD53-4691-AC43-FF4CECB1505D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A758D84A-A2BD-458E-BA0A-D920928E07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f8ad0e-3adf-474a-b561-af233bba8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1B61DE8E-AC92-4539-B071-BD0766F49FF6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326</TotalTime>
  <Words>61</Words>
  <Application>Microsoft Office PowerPoint</Application>
  <PresentationFormat>On-screen Show (4:3)</PresentationFormat>
  <Paragraphs>13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Aptos</vt:lpstr>
      <vt:lpstr>Arial</vt:lpstr>
      <vt:lpstr>Century Gothic</vt:lpstr>
      <vt:lpstr>Lucida Grande</vt:lpstr>
      <vt:lpstr>Office Theme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  <vt:lpstr>Headline Century gothic 24 bold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Woolf, Lawrence</cp:lastModifiedBy>
  <cp:revision>58</cp:revision>
  <dcterms:created xsi:type="dcterms:W3CDTF">2010-04-12T23:12:02Z</dcterms:created>
  <dcterms:modified xsi:type="dcterms:W3CDTF">2026-09-03T19:20:58Z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0x01010051835ACDB89BA740AD2579D91739102A</vt:lpwstr>
  </property>
  <property fmtid="{D5CDD505-2E9C-101B-9397-08002B2CF9AE}" pid="3" name="HeaderStyleDefinitions">
    <vt:lpwstr/>
  </property>
  <property fmtid="{D5CDD505-2E9C-101B-9397-08002B2CF9AE}" pid="4" name="RedirectURL">
    <vt:lpwstr/>
  </property>
  <property fmtid="{D5CDD505-2E9C-101B-9397-08002B2CF9AE}" pid="5" name="_dlc_DocId">
    <vt:lpwstr>XP2E3VQ6UM2P-190-618</vt:lpwstr>
  </property>
  <property fmtid="{D5CDD505-2E9C-101B-9397-08002B2CF9AE}" pid="6" name="_dlc_DocIdItemGuid">
    <vt:lpwstr>8d626e43-ceae-46c5-bc66-267be3bfcecb</vt:lpwstr>
  </property>
  <property fmtid="{D5CDD505-2E9C-101B-9397-08002B2CF9AE}" pid="7" name="_dlc_DocIdUrl">
    <vt:lpwstr>https://in.ga.com/pubs/_layouts/15/DocIdRedir.aspx?ID=XP2E3VQ6UM2P-190-618, XP2E3VQ6UM2P-190-618</vt:lpwstr>
  </property>
  <property fmtid="{D5CDD505-2E9C-101B-9397-08002B2CF9AE}" pid="8" name="display_urn:schemas-microsoft-com:office:office#Editor">
    <vt:lpwstr>Shamoun, Randy</vt:lpwstr>
  </property>
  <property fmtid="{D5CDD505-2E9C-101B-9397-08002B2CF9AE}" pid="9" name="display_urn:schemas-microsoft-com:office:office#Author">
    <vt:lpwstr>Shamoun, Randy</vt:lpwstr>
  </property>
  <property fmtid="{D5CDD505-2E9C-101B-9397-08002B2CF9AE}" pid="10" name="Order">
    <vt:lpwstr>61800.0000000000</vt:lpwstr>
  </property>
</Properties>
</file>